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1e7c638e65e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1e7c638e65e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e7c638e65e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e7c638e65e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e7c638e65e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e7c638e65e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e7c638e65e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e7c638e65e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e7c638e65e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e7c638e65e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e7c638e65e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e7c638e65e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e7c638e65e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1e7c638e65e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e7c638e65e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e7c638e65e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e7c638e65e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1e7c638e65e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CD6E3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0725" y="183925"/>
            <a:ext cx="8029524" cy="145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494800" y="2408000"/>
            <a:ext cx="4668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191050" y="2258300"/>
            <a:ext cx="8724300" cy="11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100">
                <a:solidFill>
                  <a:srgbClr val="36032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</a:t>
            </a:r>
            <a:endParaRPr sz="3100">
              <a:solidFill>
                <a:srgbClr val="36032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83225" y="3339900"/>
            <a:ext cx="5932200" cy="11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rgbClr val="36032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 1 </a:t>
            </a:r>
            <a:endParaRPr sz="2000">
              <a:solidFill>
                <a:srgbClr val="36032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rgbClr val="36032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 2</a:t>
            </a:r>
            <a:endParaRPr sz="2000">
              <a:solidFill>
                <a:srgbClr val="36032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/>
          <p:nvPr>
            <p:ph idx="1" type="body"/>
          </p:nvPr>
        </p:nvSpPr>
        <p:spPr>
          <a:xfrm>
            <a:off x="311700" y="1152475"/>
            <a:ext cx="8520600" cy="321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pt-BR">
                <a:solidFill>
                  <a:schemeClr val="dk1"/>
                </a:solidFill>
              </a:rPr>
              <a:t>	Texto aqui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24" name="Google Shape;124;p22"/>
          <p:cNvSpPr/>
          <p:nvPr/>
        </p:nvSpPr>
        <p:spPr>
          <a:xfrm>
            <a:off x="-18900" y="-16800"/>
            <a:ext cx="9144000" cy="955200"/>
          </a:xfrm>
          <a:prstGeom prst="rect">
            <a:avLst/>
          </a:prstGeom>
          <a:solidFill>
            <a:srgbClr val="ECD6E3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2"/>
          <p:cNvSpPr txBox="1"/>
          <p:nvPr/>
        </p:nvSpPr>
        <p:spPr>
          <a:xfrm>
            <a:off x="338000" y="233025"/>
            <a:ext cx="60462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>
                <a:solidFill>
                  <a:srgbClr val="36032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Referências</a:t>
            </a:r>
            <a:endParaRPr sz="2600">
              <a:solidFill>
                <a:srgbClr val="36032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6" name="Google Shape;126;p22"/>
          <p:cNvSpPr/>
          <p:nvPr/>
        </p:nvSpPr>
        <p:spPr>
          <a:xfrm>
            <a:off x="-18850" y="4972600"/>
            <a:ext cx="9162900" cy="199500"/>
          </a:xfrm>
          <a:prstGeom prst="rect">
            <a:avLst/>
          </a:prstGeom>
          <a:solidFill>
            <a:srgbClr val="ECD6E3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21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pt-BR">
                <a:solidFill>
                  <a:schemeClr val="dk1"/>
                </a:solidFill>
              </a:rPr>
              <a:t>Espaço para ilustrar seus objetivos, justificativa, metodologia.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-18900" y="-16800"/>
            <a:ext cx="9144000" cy="955200"/>
          </a:xfrm>
          <a:prstGeom prst="rect">
            <a:avLst/>
          </a:prstGeom>
          <a:solidFill>
            <a:srgbClr val="ECD6E3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4"/>
          <p:cNvSpPr txBox="1"/>
          <p:nvPr/>
        </p:nvSpPr>
        <p:spPr>
          <a:xfrm>
            <a:off x="338000" y="233025"/>
            <a:ext cx="60462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rgbClr val="36032E"/>
              </a:buClr>
              <a:buSzPts val="2600"/>
              <a:buFont typeface="Times New Roman"/>
              <a:buChar char="●"/>
            </a:pPr>
            <a:r>
              <a:rPr lang="pt-BR" sz="2600">
                <a:solidFill>
                  <a:srgbClr val="36032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Introdução </a:t>
            </a:r>
            <a:endParaRPr sz="2600">
              <a:solidFill>
                <a:srgbClr val="36032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-18850" y="4972600"/>
            <a:ext cx="9162900" cy="199500"/>
          </a:xfrm>
          <a:prstGeom prst="rect">
            <a:avLst/>
          </a:prstGeom>
          <a:solidFill>
            <a:srgbClr val="ECD6E3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1152475"/>
            <a:ext cx="8520600" cy="321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Informações necessárias sobre o primeiro tópico do trabalho;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Dividir em subtópicos (caso necessário);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Evitar textos grandes;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>
                <a:solidFill>
                  <a:schemeClr val="dk1"/>
                </a:solidFill>
              </a:rPr>
              <a:t>Use citações com moderação;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71" name="Google Shape;71;p15"/>
          <p:cNvSpPr/>
          <p:nvPr/>
        </p:nvSpPr>
        <p:spPr>
          <a:xfrm>
            <a:off x="-18900" y="-16800"/>
            <a:ext cx="9144000" cy="955200"/>
          </a:xfrm>
          <a:prstGeom prst="rect">
            <a:avLst/>
          </a:prstGeom>
          <a:solidFill>
            <a:srgbClr val="ECD6E3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5"/>
          <p:cNvSpPr txBox="1"/>
          <p:nvPr/>
        </p:nvSpPr>
        <p:spPr>
          <a:xfrm>
            <a:off x="338000" y="233025"/>
            <a:ext cx="60462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rgbClr val="36032E"/>
              </a:buClr>
              <a:buSzPts val="2600"/>
              <a:buFont typeface="Times New Roman"/>
              <a:buChar char="●"/>
            </a:pPr>
            <a:r>
              <a:rPr lang="pt-BR" sz="2600">
                <a:solidFill>
                  <a:srgbClr val="36032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do tópico 01 </a:t>
            </a:r>
            <a:endParaRPr sz="2600">
              <a:solidFill>
                <a:srgbClr val="36032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" name="Google Shape;73;p15"/>
          <p:cNvSpPr/>
          <p:nvPr/>
        </p:nvSpPr>
        <p:spPr>
          <a:xfrm>
            <a:off x="-18850" y="4972600"/>
            <a:ext cx="9162900" cy="199500"/>
          </a:xfrm>
          <a:prstGeom prst="rect">
            <a:avLst/>
          </a:prstGeom>
          <a:solidFill>
            <a:srgbClr val="ECD6E3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02300" y="726400"/>
            <a:ext cx="8520600" cy="408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79" name="Google Shape;79;p16"/>
          <p:cNvSpPr/>
          <p:nvPr/>
        </p:nvSpPr>
        <p:spPr>
          <a:xfrm>
            <a:off x="-18900" y="-16800"/>
            <a:ext cx="9144000" cy="449400"/>
          </a:xfrm>
          <a:prstGeom prst="rect">
            <a:avLst/>
          </a:prstGeom>
          <a:solidFill>
            <a:srgbClr val="ECD6E3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6"/>
          <p:cNvSpPr/>
          <p:nvPr/>
        </p:nvSpPr>
        <p:spPr>
          <a:xfrm>
            <a:off x="-18850" y="4972600"/>
            <a:ext cx="9162900" cy="199500"/>
          </a:xfrm>
          <a:prstGeom prst="rect">
            <a:avLst/>
          </a:prstGeom>
          <a:solidFill>
            <a:srgbClr val="ECD6E3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152475"/>
            <a:ext cx="8520600" cy="321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Informações necessárias sobre o tópico do trabalho;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Dividir em subtópicos (caso necessário);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Evitar textos grandes;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>
                <a:solidFill>
                  <a:schemeClr val="dk1"/>
                </a:solidFill>
              </a:rPr>
              <a:t>Use citações com moderação.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6" name="Google Shape;86;p17"/>
          <p:cNvSpPr/>
          <p:nvPr/>
        </p:nvSpPr>
        <p:spPr>
          <a:xfrm>
            <a:off x="-18900" y="-16800"/>
            <a:ext cx="9144000" cy="955200"/>
          </a:xfrm>
          <a:prstGeom prst="rect">
            <a:avLst/>
          </a:prstGeom>
          <a:solidFill>
            <a:srgbClr val="ECD6E3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7"/>
          <p:cNvSpPr txBox="1"/>
          <p:nvPr/>
        </p:nvSpPr>
        <p:spPr>
          <a:xfrm>
            <a:off x="338000" y="233025"/>
            <a:ext cx="60462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rgbClr val="36032E"/>
              </a:buClr>
              <a:buSzPts val="2600"/>
              <a:buFont typeface="Times New Roman"/>
              <a:buChar char="●"/>
            </a:pPr>
            <a:r>
              <a:rPr lang="pt-BR" sz="2600">
                <a:solidFill>
                  <a:srgbClr val="36032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do tópico 02 </a:t>
            </a:r>
            <a:endParaRPr sz="2600">
              <a:solidFill>
                <a:srgbClr val="36032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8" name="Google Shape;88;p17"/>
          <p:cNvSpPr/>
          <p:nvPr/>
        </p:nvSpPr>
        <p:spPr>
          <a:xfrm>
            <a:off x="-18850" y="4972600"/>
            <a:ext cx="9162900" cy="199500"/>
          </a:xfrm>
          <a:prstGeom prst="rect">
            <a:avLst/>
          </a:prstGeom>
          <a:solidFill>
            <a:srgbClr val="ECD6E3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idx="1" type="body"/>
          </p:nvPr>
        </p:nvSpPr>
        <p:spPr>
          <a:xfrm>
            <a:off x="302300" y="726400"/>
            <a:ext cx="8520600" cy="408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4" name="Google Shape;94;p18"/>
          <p:cNvSpPr/>
          <p:nvPr/>
        </p:nvSpPr>
        <p:spPr>
          <a:xfrm>
            <a:off x="-18900" y="-16800"/>
            <a:ext cx="9144000" cy="449400"/>
          </a:xfrm>
          <a:prstGeom prst="rect">
            <a:avLst/>
          </a:prstGeom>
          <a:solidFill>
            <a:srgbClr val="ECD6E3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8"/>
          <p:cNvSpPr/>
          <p:nvPr/>
        </p:nvSpPr>
        <p:spPr>
          <a:xfrm>
            <a:off x="-18850" y="4972600"/>
            <a:ext cx="9162900" cy="199500"/>
          </a:xfrm>
          <a:prstGeom prst="rect">
            <a:avLst/>
          </a:prstGeom>
          <a:solidFill>
            <a:srgbClr val="ECD6E3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>
            <p:ph idx="1" type="body"/>
          </p:nvPr>
        </p:nvSpPr>
        <p:spPr>
          <a:xfrm>
            <a:off x="311700" y="1152475"/>
            <a:ext cx="8520600" cy="321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Informações necessárias sobre o tópico do trabalho;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Dividir em subtópicos (caso necessário);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Evitar textos grandes;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Use citações com moderação;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>
                <a:solidFill>
                  <a:schemeClr val="dk1"/>
                </a:solidFill>
              </a:rPr>
              <a:t>Lembre-se que a parte analítica é a mais importante do seu trabalho.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1" name="Google Shape;101;p19"/>
          <p:cNvSpPr/>
          <p:nvPr/>
        </p:nvSpPr>
        <p:spPr>
          <a:xfrm>
            <a:off x="-18900" y="-16800"/>
            <a:ext cx="9144000" cy="955200"/>
          </a:xfrm>
          <a:prstGeom prst="rect">
            <a:avLst/>
          </a:prstGeom>
          <a:solidFill>
            <a:srgbClr val="ECD6E3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9"/>
          <p:cNvSpPr txBox="1"/>
          <p:nvPr/>
        </p:nvSpPr>
        <p:spPr>
          <a:xfrm>
            <a:off x="338000" y="233025"/>
            <a:ext cx="60462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rgbClr val="36032E"/>
              </a:buClr>
              <a:buSzPts val="2600"/>
              <a:buFont typeface="Times New Roman"/>
              <a:buChar char="●"/>
            </a:pPr>
            <a:r>
              <a:rPr lang="pt-BR" sz="2600">
                <a:solidFill>
                  <a:srgbClr val="36032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do tópico 03 </a:t>
            </a:r>
            <a:endParaRPr sz="2600">
              <a:solidFill>
                <a:srgbClr val="36032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9"/>
          <p:cNvSpPr/>
          <p:nvPr/>
        </p:nvSpPr>
        <p:spPr>
          <a:xfrm>
            <a:off x="-18850" y="4972600"/>
            <a:ext cx="9162900" cy="199500"/>
          </a:xfrm>
          <a:prstGeom prst="rect">
            <a:avLst/>
          </a:prstGeom>
          <a:solidFill>
            <a:srgbClr val="ECD6E3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/>
          <p:nvPr>
            <p:ph idx="1" type="body"/>
          </p:nvPr>
        </p:nvSpPr>
        <p:spPr>
          <a:xfrm>
            <a:off x="302300" y="726400"/>
            <a:ext cx="8520600" cy="408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9" name="Google Shape;109;p20"/>
          <p:cNvSpPr/>
          <p:nvPr/>
        </p:nvSpPr>
        <p:spPr>
          <a:xfrm>
            <a:off x="-18900" y="-16800"/>
            <a:ext cx="9144000" cy="449400"/>
          </a:xfrm>
          <a:prstGeom prst="rect">
            <a:avLst/>
          </a:prstGeom>
          <a:solidFill>
            <a:srgbClr val="ECD6E3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20"/>
          <p:cNvSpPr/>
          <p:nvPr/>
        </p:nvSpPr>
        <p:spPr>
          <a:xfrm>
            <a:off x="-18850" y="4972600"/>
            <a:ext cx="9162900" cy="199500"/>
          </a:xfrm>
          <a:prstGeom prst="rect">
            <a:avLst/>
          </a:prstGeom>
          <a:solidFill>
            <a:srgbClr val="ECD6E3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311700" y="1152475"/>
            <a:ext cx="8520600" cy="321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pt-BR">
                <a:solidFill>
                  <a:schemeClr val="dk1"/>
                </a:solidFill>
              </a:rPr>
              <a:t>	Texto aqui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6" name="Google Shape;116;p21"/>
          <p:cNvSpPr/>
          <p:nvPr/>
        </p:nvSpPr>
        <p:spPr>
          <a:xfrm>
            <a:off x="-18900" y="-16800"/>
            <a:ext cx="9144000" cy="955200"/>
          </a:xfrm>
          <a:prstGeom prst="rect">
            <a:avLst/>
          </a:prstGeom>
          <a:solidFill>
            <a:srgbClr val="ECD6E3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21"/>
          <p:cNvSpPr txBox="1"/>
          <p:nvPr/>
        </p:nvSpPr>
        <p:spPr>
          <a:xfrm>
            <a:off x="338000" y="233025"/>
            <a:ext cx="60462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>
                <a:solidFill>
                  <a:srgbClr val="36032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Considerações Finais</a:t>
            </a:r>
            <a:endParaRPr sz="2600">
              <a:solidFill>
                <a:srgbClr val="36032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8" name="Google Shape;118;p21"/>
          <p:cNvSpPr/>
          <p:nvPr/>
        </p:nvSpPr>
        <p:spPr>
          <a:xfrm>
            <a:off x="-18850" y="4972600"/>
            <a:ext cx="9162900" cy="199500"/>
          </a:xfrm>
          <a:prstGeom prst="rect">
            <a:avLst/>
          </a:prstGeom>
          <a:solidFill>
            <a:srgbClr val="ECD6E3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